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8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9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3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0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1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0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5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3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C3E9-93B5-6642-8F57-EF2564CCF8A7}" type="datetimeFigureOut">
              <a:rPr lang="en-US" smtClean="0"/>
              <a:t>5/25/20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E3DD-A8A6-E148-9119-AF6C9142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2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classroom.google.com/u/0/c/NTYwODcwNzgyMjFa" TargetMode="External"/><Relationship Id="rId7" Type="http://schemas.openxmlformats.org/officeDocument/2006/relationships/hyperlink" Target="https://sciencespink1.scholastic.com/issues/2018-19/010119.html" TargetMode="External"/><Relationship Id="rId12" Type="http://schemas.openxmlformats.org/officeDocument/2006/relationships/image" Target="../media/image5.jpeg"/><Relationship Id="rId2" Type="http://schemas.openxmlformats.org/officeDocument/2006/relationships/hyperlink" Target="https://mysteryscience.com/pushes/mystery-6/forces-engineering/158?code=MTEwNjIyMzc&amp;t=stud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flexmath.com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bubba-production.benchmarkuniverse.com/clever/sulphur/X10506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s://www.khanacademy.org/math/cc-kindergarten-math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95262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loBigDeal"/>
                <a:cs typeface="HelloBigDeal"/>
              </a:rPr>
              <a:t>Week of 5/26-5/29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1752"/>
              </p:ext>
            </p:extLst>
          </p:nvPr>
        </p:nvGraphicFramePr>
        <p:xfrm>
          <a:off x="457198" y="952623"/>
          <a:ext cx="8337550" cy="577053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6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7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55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Monday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Tuesday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Wednesday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Thursday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Friday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144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5.20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How many Ways Can You Move?</a:t>
                      </a:r>
                      <a:r>
                        <a:rPr lang="en-US" sz="1200" b="1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14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Mystery Science</a:t>
                      </a: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Force Olympics</a:t>
                      </a: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2"/>
                        </a:rPr>
                        <a:t>How could you invent a trap?</a:t>
                      </a:r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Draw/Write: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 about an invention that can make one of your chores easier. </a:t>
                      </a: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20 minutes Imagine Learning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Imagine  Math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Unit 10 Week 1     4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READ/Listen to the story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5"/>
                        </a:rPr>
                        <a:t>TIME TO TUG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Write: 2 sentences using the words on the last page. They have the long I sound. Draw pictures to match your sentences.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baseline="0" dirty="0">
                        <a:latin typeface="Comic Sans MS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b="1" u="sng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5.21 GAME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Old Woman, Old Woman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16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Zoom Meeting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5/28 Share: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Long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(Final-e) five, kite, hive, etc.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FF0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Red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9:00-9:15</a:t>
                      </a:r>
                    </a:p>
                    <a:p>
                      <a:r>
                        <a:rPr lang="nl-NL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nl-NL" sz="1200" u="none" kern="1200" baseline="0" dirty="0">
                          <a:solidFill>
                            <a:srgbClr val="FF66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Orange</a:t>
                      </a:r>
                      <a:r>
                        <a:rPr lang="nl-NL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9:15-9:30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008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Green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9:30-9:45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Blue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9:45-10:00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200" u="none" kern="1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ic Sans MS"/>
                          <a:ea typeface="+mn-ea"/>
                          <a:cs typeface="Comic Sans MS"/>
                        </a:rPr>
                        <a:t>Purple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10:00-10:15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20 minutes Imagine Learning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Imagine  Math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Unit 10 Week 1     4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Science Spin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Magazine Read Aloud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7"/>
                        </a:rPr>
                        <a:t>Push! Pull!</a:t>
                      </a:r>
                      <a:endParaRPr lang="en-US" sz="10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A891363-46F9-FC4D-8336-82CB55866497}"/>
              </a:ext>
            </a:extLst>
          </p:cNvPr>
          <p:cNvSpPr txBox="1"/>
          <p:nvPr/>
        </p:nvSpPr>
        <p:spPr>
          <a:xfrm>
            <a:off x="987552" y="1247028"/>
            <a:ext cx="677108" cy="3950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3200" dirty="0">
                <a:latin typeface="AbcBulletin" pitchFamily="2" charset="0"/>
              </a:rPr>
              <a:t>MEMORIAL DAY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43EECF2-50EB-494C-B84E-AB4450FA68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9474" y="5051429"/>
            <a:ext cx="872266" cy="872266"/>
          </a:xfrm>
          <a:prstGeom prst="rect">
            <a:avLst/>
          </a:prstGeom>
        </p:spPr>
      </p:pic>
      <p:pic>
        <p:nvPicPr>
          <p:cNvPr id="14" name="Picture 1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86CC752-E5B7-D749-9E55-BDFD5AAAA2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67270" y="4403279"/>
            <a:ext cx="648149" cy="648149"/>
          </a:xfrm>
          <a:prstGeom prst="rect">
            <a:avLst/>
          </a:prstGeom>
        </p:spPr>
      </p:pic>
      <p:pic>
        <p:nvPicPr>
          <p:cNvPr id="16" name="Picture 1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CEFB2A51-F848-F84B-8FB5-5D2618321F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1846" y="5309656"/>
            <a:ext cx="1224722" cy="1224722"/>
          </a:xfrm>
          <a:prstGeom prst="rect">
            <a:avLst/>
          </a:prstGeom>
        </p:spPr>
      </p:pic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9C60DA05-B1C3-7944-8835-60A941B8837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8959" y="63625"/>
            <a:ext cx="820774" cy="820774"/>
          </a:xfrm>
          <a:prstGeom prst="rect">
            <a:avLst/>
          </a:prstGeom>
        </p:spPr>
      </p:pic>
      <p:pic>
        <p:nvPicPr>
          <p:cNvPr id="20" name="Picture 19" descr="A picture containing toy&#10;&#10;Description automatically generated">
            <a:extLst>
              <a:ext uri="{FF2B5EF4-FFF2-40B4-BE49-F238E27FC236}">
                <a16:creationId xmlns:a16="http://schemas.microsoft.com/office/drawing/2014/main" id="{ED94A605-3C97-A045-B90F-93130FB3E3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832820">
            <a:off x="7319087" y="106157"/>
            <a:ext cx="820774" cy="82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5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5772</TotalTime>
  <Words>258</Words>
  <Application>Microsoft Macintosh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AbcBulletin</vt:lpstr>
      <vt:lpstr>Arial</vt:lpstr>
      <vt:lpstr>Calibri</vt:lpstr>
      <vt:lpstr>Comic Sans MS</vt:lpstr>
      <vt:lpstr>HelloBigDeal</vt:lpstr>
      <vt:lpstr>Wingdings</vt:lpstr>
      <vt:lpstr>Office Theme</vt:lpstr>
      <vt:lpstr>Week of 5/26-5/29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LEAO</dc:creator>
  <cp:lastModifiedBy>Sophia Leao</cp:lastModifiedBy>
  <cp:revision>17</cp:revision>
  <cp:lastPrinted>2020-04-26T16:31:31Z</cp:lastPrinted>
  <dcterms:created xsi:type="dcterms:W3CDTF">2020-04-16T17:56:52Z</dcterms:created>
  <dcterms:modified xsi:type="dcterms:W3CDTF">2020-05-25T19:43:43Z</dcterms:modified>
</cp:coreProperties>
</file>